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973E50-F16E-4CA0-93BC-4AB2E1F16FBD}" v="31" dt="2022-01-15T14:51:19.561"/>
    <p1510:client id="{BB285AFC-E6D3-41C2-A148-09D0B4DC6394}" v="9" dt="2022-01-15T17:05:11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ita Zirwes" userId="9d3dca3a18ffb756" providerId="LiveId" clId="{BB285AFC-E6D3-41C2-A148-09D0B4DC6394}"/>
    <pc:docChg chg="modSld">
      <pc:chgData name="Madita Zirwes" userId="9d3dca3a18ffb756" providerId="LiveId" clId="{BB285AFC-E6D3-41C2-A148-09D0B4DC6394}" dt="2022-01-15T17:05:11.543" v="8"/>
      <pc:docMkLst>
        <pc:docMk/>
      </pc:docMkLst>
      <pc:sldChg chg="modTransition">
        <pc:chgData name="Madita Zirwes" userId="9d3dca3a18ffb756" providerId="LiveId" clId="{BB285AFC-E6D3-41C2-A148-09D0B4DC6394}" dt="2022-01-15T17:04:48.147" v="3"/>
        <pc:sldMkLst>
          <pc:docMk/>
          <pc:sldMk cId="4194261182" sldId="257"/>
        </pc:sldMkLst>
      </pc:sldChg>
      <pc:sldChg chg="modTransition">
        <pc:chgData name="Madita Zirwes" userId="9d3dca3a18ffb756" providerId="LiveId" clId="{BB285AFC-E6D3-41C2-A148-09D0B4DC6394}" dt="2022-01-15T17:04:52.214" v="4"/>
        <pc:sldMkLst>
          <pc:docMk/>
          <pc:sldMk cId="3551570534" sldId="258"/>
        </pc:sldMkLst>
      </pc:sldChg>
      <pc:sldChg chg="modTransition">
        <pc:chgData name="Madita Zirwes" userId="9d3dca3a18ffb756" providerId="LiveId" clId="{BB285AFC-E6D3-41C2-A148-09D0B4DC6394}" dt="2022-01-15T17:04:58.020" v="5"/>
        <pc:sldMkLst>
          <pc:docMk/>
          <pc:sldMk cId="2840372500" sldId="259"/>
        </pc:sldMkLst>
      </pc:sldChg>
      <pc:sldChg chg="modTransition">
        <pc:chgData name="Madita Zirwes" userId="9d3dca3a18ffb756" providerId="LiveId" clId="{BB285AFC-E6D3-41C2-A148-09D0B4DC6394}" dt="2022-01-15T17:05:02.290" v="6"/>
        <pc:sldMkLst>
          <pc:docMk/>
          <pc:sldMk cId="3840976313" sldId="260"/>
        </pc:sldMkLst>
      </pc:sldChg>
      <pc:sldChg chg="modTransition">
        <pc:chgData name="Madita Zirwes" userId="9d3dca3a18ffb756" providerId="LiveId" clId="{BB285AFC-E6D3-41C2-A148-09D0B4DC6394}" dt="2022-01-15T17:05:06.626" v="7"/>
        <pc:sldMkLst>
          <pc:docMk/>
          <pc:sldMk cId="2638975269" sldId="261"/>
        </pc:sldMkLst>
      </pc:sldChg>
      <pc:sldChg chg="modTransition">
        <pc:chgData name="Madita Zirwes" userId="9d3dca3a18ffb756" providerId="LiveId" clId="{BB285AFC-E6D3-41C2-A148-09D0B4DC6394}" dt="2022-01-15T17:04:43.453" v="2"/>
        <pc:sldMkLst>
          <pc:docMk/>
          <pc:sldMk cId="3366366556" sldId="262"/>
        </pc:sldMkLst>
      </pc:sldChg>
      <pc:sldChg chg="modTransition">
        <pc:chgData name="Madita Zirwes" userId="9d3dca3a18ffb756" providerId="LiveId" clId="{BB285AFC-E6D3-41C2-A148-09D0B4DC6394}" dt="2022-01-15T17:05:11.543" v="8"/>
        <pc:sldMkLst>
          <pc:docMk/>
          <pc:sldMk cId="2571126333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BC666-7211-49B1-89C3-772FBAA46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82C8A7-5058-487E-8A9B-2519EDDE6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45F639-E587-4E76-AA49-63D9B09F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3DE-0D13-4A89-8CE2-1A01FD07B79F}" type="datetimeFigureOut">
              <a:rPr lang="de-DE" smtClean="0"/>
              <a:t>15.01.2022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036924-31B3-4377-BC59-396448C8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6AF61D-D9D3-4A3C-8872-BF78E156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61DE-A010-4655-8C2A-36AE4F7C1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2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4DEE9-F725-43C7-84D2-2167E9EA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F89FDBC-1B95-4B54-939A-A33CBEE0D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8A2B4C-59DD-4CB0-AB03-A203C9CE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3DE-0D13-4A89-8CE2-1A01FD07B79F}" type="datetimeFigureOut">
              <a:rPr lang="de-DE" smtClean="0"/>
              <a:t>15.01.2022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853652-5519-4FE6-A275-6E52BBDE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53CD62-E473-440B-8741-04DEB02B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61DE-A010-4655-8C2A-36AE4F7C1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67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A9EC1AF-5256-4CA7-B9C3-3751C9F97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696733-7BC3-43B3-B867-DA5D7B66E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DF964F-A420-4708-99AC-960EE67A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3DE-0D13-4A89-8CE2-1A01FD07B79F}" type="datetimeFigureOut">
              <a:rPr lang="de-DE" smtClean="0"/>
              <a:t>15.01.2022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74A90C-2BC9-4212-B36F-783E6AC7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6986A6-8E34-4C0F-97A7-A005AEC9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61DE-A010-4655-8C2A-36AE4F7C1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95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2FA9C-A19A-4081-969D-8657598A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10F321-30D0-4CE8-BCA7-1AD3FEE3E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DD6B3F-C624-4DD7-872A-11685BF1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3DE-0D13-4A89-8CE2-1A01FD07B79F}" type="datetimeFigureOut">
              <a:rPr lang="de-DE" smtClean="0"/>
              <a:t>15.01.2022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F035ED-E132-4C88-9282-A516840D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99FC11-5A68-4AE1-AFF2-FA3E620A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61DE-A010-4655-8C2A-36AE4F7C1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90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C715A-4A03-4FE6-8D20-30BDDE46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EDA599-DDED-4D20-8E30-2D35CDD46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EE181A-AB05-453B-A8F1-23C968E0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3DE-0D13-4A89-8CE2-1A01FD07B79F}" type="datetimeFigureOut">
              <a:rPr lang="de-DE" smtClean="0"/>
              <a:t>15.01.2022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66936B-B0AD-45AE-965B-A06E171F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429DD7-B03D-4606-96E3-789EBC18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61DE-A010-4655-8C2A-36AE4F7C1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04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D8C10-3802-4A37-8A70-8E837620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686B54-61F9-498D-AFBE-0DA72F92B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E0C095-FDA5-4F18-BBB4-D5934D72A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C1C911-89A5-49C1-ADA5-DD2BB50AB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3DE-0D13-4A89-8CE2-1A01FD07B79F}" type="datetimeFigureOut">
              <a:rPr lang="de-DE" smtClean="0"/>
              <a:t>15.01.2022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72051A-93D0-4DF5-929C-42B0EB2B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5C2838-105C-4309-848C-B2492FF1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61DE-A010-4655-8C2A-36AE4F7C1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8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E98CB-7A5F-4CFA-B451-3F9C4898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4814D-2CEC-460C-AD1E-0E27A9874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B1692E-8221-4206-A213-6869FB6C7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AED10D-B757-44C5-B400-D1C849A14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D9AF7A7-4EA6-4C18-A4F0-2587D9AA0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62189BA-5E76-4471-9EF8-A83E7946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3DE-0D13-4A89-8CE2-1A01FD07B79F}" type="datetimeFigureOut">
              <a:rPr lang="de-DE" smtClean="0"/>
              <a:t>15.01.2022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3225912-9AF1-4251-896C-AD1B7E1B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5ACC8DA-258C-4BDB-8060-966F4CBC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61DE-A010-4655-8C2A-36AE4F7C1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4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70AFB-2F71-4DAE-8F09-6D902D74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A42B31-5CAD-4F95-96EA-F494AE3E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3DE-0D13-4A89-8CE2-1A01FD07B79F}" type="datetimeFigureOut">
              <a:rPr lang="de-DE" smtClean="0"/>
              <a:t>15.01.2022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D5E66F-4719-4DA4-9F39-95646E81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0F96CD-3B1D-4296-9447-3F4D420B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61DE-A010-4655-8C2A-36AE4F7C1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55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77297F8-3BC9-466D-AA8F-343A9312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3DE-0D13-4A89-8CE2-1A01FD07B79F}" type="datetimeFigureOut">
              <a:rPr lang="de-DE" smtClean="0"/>
              <a:t>15.01.2022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720CBC-03E4-454B-A848-7C9157D0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A1A023-5DCD-4523-8758-554C8FFE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61DE-A010-4655-8C2A-36AE4F7C1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33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6D80D-2954-43CA-BECD-8FFB8399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54B4F1-5051-4ACC-8FD8-47293E4D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B4384D-209F-483A-9833-8F60F9DA2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4C121D-20D9-4F3E-990B-B235E647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3DE-0D13-4A89-8CE2-1A01FD07B79F}" type="datetimeFigureOut">
              <a:rPr lang="de-DE" smtClean="0"/>
              <a:t>15.01.2022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E29F0D-F964-4221-AEB8-4A8F55B75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036C4E-C5A4-4626-BB55-75F92C5E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61DE-A010-4655-8C2A-36AE4F7C1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99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0C956-1654-4438-9C88-042C1763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93B6FF0-1BFE-450D-8BB2-18F65F286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FFF671-F8AD-460C-AD66-61AB1D76F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BE168D-BE70-4555-A9C4-F0754CBF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3DE-0D13-4A89-8CE2-1A01FD07B79F}" type="datetimeFigureOut">
              <a:rPr lang="de-DE" smtClean="0"/>
              <a:t>15.01.2022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700DC1-8664-46B3-BB5B-9E05FA06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B73AC0-55C3-4292-9F46-0E3CC71D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61DE-A010-4655-8C2A-36AE4F7C1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98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B1556CC-AE92-45F2-9F36-E2D774E5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517777-7C31-4CD6-BE80-4089A81E7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1AE0F0-E915-4095-979D-5424FA689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B3DE-0D13-4A89-8CE2-1A01FD07B79F}" type="datetimeFigureOut">
              <a:rPr lang="de-DE" smtClean="0"/>
              <a:t>15.01.2022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5914C8-A0C2-4399-BBF4-F5CEEE1D7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009C96-307E-489B-9257-FA422322E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061DE-A010-4655-8C2A-36AE4F7C1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68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AE0E65-AB32-4ADB-AA9D-50B026A82355}"/>
              </a:ext>
            </a:extLst>
          </p:cNvPr>
          <p:cNvSpPr txBox="1"/>
          <p:nvPr/>
        </p:nvSpPr>
        <p:spPr>
          <a:xfrm>
            <a:off x="4113276" y="980573"/>
            <a:ext cx="3628417" cy="489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Jahreszeitenwanderung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Zwerg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Führt uns durch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vier wunderbaren Jahreszeiten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Eindrücke</a:t>
            </a:r>
          </a:p>
          <a:p>
            <a:pPr algn="ctr">
              <a:lnSpc>
                <a:spcPct val="150000"/>
              </a:lnSpc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 8" descr="Ein Bild, das Boden enthält.&#10;&#10;Automatisch generierte Beschreibung">
            <a:extLst>
              <a:ext uri="{FF2B5EF4-FFF2-40B4-BE49-F238E27FC236}">
                <a16:creationId xmlns:a16="http://schemas.microsoft.com/office/drawing/2014/main" id="{0060CDF6-B11F-4A8F-8AD6-25CF67CF9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13487" cy="685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0C17E32-1DD5-4172-83FC-84B6BDBA0EC9}"/>
              </a:ext>
            </a:extLst>
          </p:cNvPr>
          <p:cNvSpPr txBox="1"/>
          <p:nvPr/>
        </p:nvSpPr>
        <p:spPr>
          <a:xfrm>
            <a:off x="3444866" y="1397673"/>
            <a:ext cx="52237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Jahreszeitenwanderung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Zwerg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Führt uns durch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vier wunderbaren Jahreszeiten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Eindrücke</a:t>
            </a:r>
          </a:p>
          <a:p>
            <a:endParaRPr lang="de-DE" dirty="0"/>
          </a:p>
        </p:txBody>
      </p:sp>
      <p:pic>
        <p:nvPicPr>
          <p:cNvPr id="2" name="Audio_Einleitung_Ende">
            <a:hlinkClick r:id="" action="ppaction://media"/>
            <a:extLst>
              <a:ext uri="{FF2B5EF4-FFF2-40B4-BE49-F238E27FC236}">
                <a16:creationId xmlns:a16="http://schemas.microsoft.com/office/drawing/2014/main" id="{3A11CD8F-A64A-4381-A722-239478ACACD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811" end="2173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513" y="62487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66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Gras, Pflanze enthält.&#10;&#10;Automatisch generierte Beschreibung">
            <a:extLst>
              <a:ext uri="{FF2B5EF4-FFF2-40B4-BE49-F238E27FC236}">
                <a16:creationId xmlns:a16="http://schemas.microsoft.com/office/drawing/2014/main" id="{4AB72B27-9E34-486F-9EF6-932C62F34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8" b="8323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7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29C20BBA-2CCA-4A2D-97BE-F89358B8EEFC}"/>
              </a:ext>
            </a:extLst>
          </p:cNvPr>
          <p:cNvSpPr txBox="1"/>
          <p:nvPr/>
        </p:nvSpPr>
        <p:spPr>
          <a:xfrm>
            <a:off x="125409" y="1589297"/>
            <a:ext cx="4009232" cy="367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Abenteuer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Neues wagen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Zwerg bricht auf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Entdeckt ihm neue Welten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Neuanfang </a:t>
            </a:r>
            <a:endParaRPr lang="de-DE" sz="2400" b="1" dirty="0">
              <a:latin typeface="Eras Medium ITC" panose="020B0602030504020804" pitchFamily="34" charset="0"/>
            </a:endParaRPr>
          </a:p>
        </p:txBody>
      </p:sp>
      <p:pic>
        <p:nvPicPr>
          <p:cNvPr id="6" name="Audio_Zwerg">
            <a:hlinkClick r:id="" action="ppaction://media"/>
            <a:extLst>
              <a:ext uri="{FF2B5EF4-FFF2-40B4-BE49-F238E27FC236}">
                <a16:creationId xmlns:a16="http://schemas.microsoft.com/office/drawing/2014/main" id="{01E30B6D-B7FB-4C0A-A510-DCD0EA08AA4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285" end="16513.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09" y="62876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61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s, draußen, Garten, umgeben enthält.&#10;&#10;Automatisch generierte Beschreibung">
            <a:extLst>
              <a:ext uri="{FF2B5EF4-FFF2-40B4-BE49-F238E27FC236}">
                <a16:creationId xmlns:a16="http://schemas.microsoft.com/office/drawing/2014/main" id="{6FE1C473-5A42-43A7-B75F-5330497E4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238"/>
          <a:stretch/>
        </p:blipFill>
        <p:spPr>
          <a:xfrm>
            <a:off x="4478918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853761B8-5090-4980-835D-8702C03D412C}"/>
              </a:ext>
            </a:extLst>
          </p:cNvPr>
          <p:cNvSpPr txBox="1"/>
          <p:nvPr/>
        </p:nvSpPr>
        <p:spPr>
          <a:xfrm>
            <a:off x="177503" y="1397674"/>
            <a:ext cx="375790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Frühling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Erste Sonnenstrahlen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Tulpen und Maiglöckchen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Die Welt holt Atem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Neubeginn</a:t>
            </a:r>
            <a:endParaRPr lang="de-DE" sz="2400" b="1" dirty="0">
              <a:latin typeface="Eras Medium ITC" panose="020B0602030504020804" pitchFamily="34" charset="0"/>
            </a:endParaRPr>
          </a:p>
          <a:p>
            <a:endParaRPr lang="de-DE" dirty="0"/>
          </a:p>
        </p:txBody>
      </p:sp>
      <p:pic>
        <p:nvPicPr>
          <p:cNvPr id="5" name="Audio_Frühling">
            <a:hlinkClick r:id="" action="ppaction://media"/>
            <a:extLst>
              <a:ext uri="{FF2B5EF4-FFF2-40B4-BE49-F238E27FC236}">
                <a16:creationId xmlns:a16="http://schemas.microsoft.com/office/drawing/2014/main" id="{24FCFC57-997B-4291-B438-B0D9526B25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00" end="11223.979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22" y="6268193"/>
            <a:ext cx="487221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70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E661B9F-D4C4-4137-8E43-417C82F4D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0" b="4800"/>
          <a:stretch/>
        </p:blipFill>
        <p:spPr>
          <a:xfrm>
            <a:off x="3882571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C8264AE6-D601-4828-8D1A-D56D7C05260C}"/>
              </a:ext>
            </a:extLst>
          </p:cNvPr>
          <p:cNvSpPr txBox="1"/>
          <p:nvPr/>
        </p:nvSpPr>
        <p:spPr>
          <a:xfrm>
            <a:off x="-95252" y="1589297"/>
            <a:ext cx="4371975" cy="367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Sommer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Strahlende Sonne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Suche nach Erfrischung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Lustige Ausflüge und Urlaub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Erholung </a:t>
            </a:r>
          </a:p>
        </p:txBody>
      </p:sp>
      <p:pic>
        <p:nvPicPr>
          <p:cNvPr id="2" name="Audio_Sommer">
            <a:hlinkClick r:id="" action="ppaction://media"/>
            <a:extLst>
              <a:ext uri="{FF2B5EF4-FFF2-40B4-BE49-F238E27FC236}">
                <a16:creationId xmlns:a16="http://schemas.microsoft.com/office/drawing/2014/main" id="{71938822-2C48-45A5-B309-9970BDFBFB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64" end="11480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661" y="63171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72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Rock, Boden, Pilz enthält.&#10;&#10;Automatisch generierte Beschreibung">
            <a:extLst>
              <a:ext uri="{FF2B5EF4-FFF2-40B4-BE49-F238E27FC236}">
                <a16:creationId xmlns:a16="http://schemas.microsoft.com/office/drawing/2014/main" id="{3BAFA1FF-9A29-48DA-8E8E-FDC8413F53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6" b="23114"/>
          <a:stretch/>
        </p:blipFill>
        <p:spPr>
          <a:xfrm>
            <a:off x="4333009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861417C9-AE8D-4063-87C4-67545CFED1A5}"/>
              </a:ext>
            </a:extLst>
          </p:cNvPr>
          <p:cNvSpPr txBox="1"/>
          <p:nvPr/>
        </p:nvSpPr>
        <p:spPr>
          <a:xfrm>
            <a:off x="-95253" y="1589297"/>
            <a:ext cx="4333011" cy="367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Herbst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Bunte Blätter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Kastanienfiguren und Kürbis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Drachen wehen im Wind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Laubhaufen </a:t>
            </a:r>
          </a:p>
        </p:txBody>
      </p:sp>
      <p:pic>
        <p:nvPicPr>
          <p:cNvPr id="2" name="Audio_Herbst">
            <a:hlinkClick r:id="" action="ppaction://media"/>
            <a:extLst>
              <a:ext uri="{FF2B5EF4-FFF2-40B4-BE49-F238E27FC236}">
                <a16:creationId xmlns:a16="http://schemas.microsoft.com/office/drawing/2014/main" id="{23299CAE-2AA7-4888-9A61-6AF31B77BE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10" end="8964.979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419" y="62666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76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Rock, draußen, Stein enthält.&#10;&#10;Automatisch generierte Beschreibung">
            <a:extLst>
              <a:ext uri="{FF2B5EF4-FFF2-40B4-BE49-F238E27FC236}">
                <a16:creationId xmlns:a16="http://schemas.microsoft.com/office/drawing/2014/main" id="{DF1BE4E5-4D86-4E4F-8A6A-ECAAA1BF56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7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B22CD969-8F76-42CD-AB30-0F6B5A52947A}"/>
              </a:ext>
            </a:extLst>
          </p:cNvPr>
          <p:cNvSpPr txBox="1"/>
          <p:nvPr/>
        </p:nvSpPr>
        <p:spPr>
          <a:xfrm>
            <a:off x="-133349" y="1589297"/>
            <a:ext cx="4352924" cy="367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Winter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Kalter Atem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Schokolade und Lichterketten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Kinder spielen im Schnee</a:t>
            </a:r>
          </a:p>
          <a:p>
            <a:pPr algn="ctr">
              <a:lnSpc>
                <a:spcPct val="200000"/>
              </a:lnSpc>
            </a:pPr>
            <a:r>
              <a:rPr lang="de-DE" sz="2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Kaminwärme</a:t>
            </a:r>
          </a:p>
        </p:txBody>
      </p:sp>
      <p:pic>
        <p:nvPicPr>
          <p:cNvPr id="2" name="Audio_Winter">
            <a:hlinkClick r:id="" action="ppaction://media"/>
            <a:extLst>
              <a:ext uri="{FF2B5EF4-FFF2-40B4-BE49-F238E27FC236}">
                <a16:creationId xmlns:a16="http://schemas.microsoft.com/office/drawing/2014/main" id="{E02CF8A4-3E10-4C72-8C32-6D095435C19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273" end="13102.64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33" y="62779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75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oden enthält.&#10;&#10;Automatisch generierte Beschreibung">
            <a:extLst>
              <a:ext uri="{FF2B5EF4-FFF2-40B4-BE49-F238E27FC236}">
                <a16:creationId xmlns:a16="http://schemas.microsoft.com/office/drawing/2014/main" id="{671AE911-9731-42E1-B70B-B55F4ABF1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" y="0"/>
            <a:ext cx="12113487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D7AF801-77C7-450C-AA9F-120AF9C6FBBD}"/>
              </a:ext>
            </a:extLst>
          </p:cNvPr>
          <p:cNvSpPr txBox="1"/>
          <p:nvPr/>
        </p:nvSpPr>
        <p:spPr>
          <a:xfrm>
            <a:off x="556097" y="2690336"/>
            <a:ext cx="11079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Jahreszeitenwanderung</a:t>
            </a:r>
          </a:p>
          <a:p>
            <a:endParaRPr lang="de-DE" dirty="0"/>
          </a:p>
        </p:txBody>
      </p:sp>
      <p:pic>
        <p:nvPicPr>
          <p:cNvPr id="5" name="Audio_Einleitung_Ende">
            <a:hlinkClick r:id="" action="ppaction://media"/>
            <a:extLst>
              <a:ext uri="{FF2B5EF4-FFF2-40B4-BE49-F238E27FC236}">
                <a16:creationId xmlns:a16="http://schemas.microsoft.com/office/drawing/2014/main" id="{810815C5-03B7-4C57-AF3B-92CCDA273F1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816" end="2165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210" y="62584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26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Breitbild</PresentationFormat>
  <Paragraphs>36</Paragraphs>
  <Slides>7</Slides>
  <Notes>0</Notes>
  <HiddenSlides>0</HiddenSlides>
  <MMClips>7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Eras Medium ITC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Madita Zirwes</dc:creator>
  <cp:lastModifiedBy>Madita Zirwes</cp:lastModifiedBy>
  <cp:revision>2</cp:revision>
  <dcterms:created xsi:type="dcterms:W3CDTF">2022-01-07T13:50:06Z</dcterms:created>
  <dcterms:modified xsi:type="dcterms:W3CDTF">2022-01-15T17:05:14Z</dcterms:modified>
</cp:coreProperties>
</file>